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5"/>
  </p:notesMasterIdLst>
  <p:handoutMasterIdLst>
    <p:handoutMasterId r:id="rId16"/>
  </p:handoutMasterIdLst>
  <p:sldIdLst>
    <p:sldId id="258" r:id="rId3"/>
    <p:sldId id="259" r:id="rId4"/>
    <p:sldId id="268" r:id="rId5"/>
    <p:sldId id="260" r:id="rId6"/>
    <p:sldId id="267" r:id="rId7"/>
    <p:sldId id="270" r:id="rId8"/>
    <p:sldId id="262" r:id="rId9"/>
    <p:sldId id="269" r:id="rId10"/>
    <p:sldId id="266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CC58-21DF-45E0-9C83-5689BA8E893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194E1-C404-494D-90C4-76F09FA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1DCC-F72F-4E93-BB8C-E5CEFD96BEC5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074D-717C-46BA-8081-604674BE3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3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1F82-58EF-4D22-852D-D3E7AD933D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" y="0"/>
            <a:ext cx="9141714" cy="6858000"/>
            <a:chOff x="-1" y="0"/>
            <a:chExt cx="12188952" cy="68580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88952" cy="6858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0"/>
              <a:ext cx="4457701" cy="6858000"/>
              <a:chOff x="0" y="0"/>
              <a:chExt cx="4457701" cy="6858000"/>
            </a:xfrm>
          </p:grpSpPr>
          <p:sp>
            <p:nvSpPr>
              <p:cNvPr id="8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100667" cy="6858000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1" y="2796627"/>
                <a:ext cx="4457700" cy="122238"/>
              </a:xfrm>
              <a:prstGeom prst="rect">
                <a:avLst/>
              </a:prstGeom>
              <a:solidFill>
                <a:schemeClr val="accent3">
                  <a:alpha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862125-6A3A-48C8-AEA3-69526B7594CE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05234"/>
            <a:ext cx="6858000" cy="1655762"/>
          </a:xfrm>
        </p:spPr>
        <p:txBody>
          <a:bodyPr/>
          <a:lstStyle>
            <a:lvl1pPr marL="0" indent="0" algn="ctr">
              <a:buNone/>
              <a:defRPr sz="2400" b="0" cap="none" spc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6000" b="0" cap="none" spc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4866-7915-4EE0-9927-C6A2A1D33B19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ECB-85FE-46BC-BD56-FFA3D3AB591F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7F8-118F-4AE6-987E-ECD54D88E0DE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78AB-EE52-4520-A2F7-FA7F3EA0900B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24F-E122-4E82-934B-11114A2DA84A}" type="datetime1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97F-8DCA-4E05-9F1F-138675464B8A}" type="datetime1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93926"/>
            <a:ext cx="38683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489075"/>
            <a:ext cx="38683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6"/>
            <a:ext cx="386715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938C-F098-4988-84F4-CBDAF2961A28}" type="datetime1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D108-99FC-4A8E-BC83-D17B6F94D5BF}" type="datetime1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D7D2-C0EC-4927-A811-76260AAFF2A5}" type="datetime1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7E88-73E7-4830-B088-E57CE7942F46}" type="datetime1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D96CFE0-3C77-45FF-BB90-C6EE256FAB8B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ltGray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2323"/>
            <a:ext cx="6858000" cy="1655762"/>
          </a:xfrm>
        </p:spPr>
        <p:txBody>
          <a:bodyPr/>
          <a:lstStyle/>
          <a:p>
            <a:r>
              <a:rPr lang="en-US" dirty="0" smtClean="0"/>
              <a:t>Dean, College of Science</a:t>
            </a:r>
          </a:p>
          <a:p>
            <a:r>
              <a:rPr lang="en-US" dirty="0"/>
              <a:t>Professor of Statistics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78489"/>
            <a:ext cx="6858000" cy="2387600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Man Recipient:</a:t>
            </a:r>
            <a:br>
              <a:rPr lang="en-US" dirty="0" smtClean="0"/>
            </a:br>
            <a:r>
              <a:rPr lang="en-US" dirty="0" smtClean="0"/>
              <a:t>H. Joseph Newton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1" t="14686" r="38015" b="128"/>
          <a:stretch/>
        </p:blipFill>
        <p:spPr>
          <a:xfrm>
            <a:off x="6162732" y="3042323"/>
            <a:ext cx="2451025" cy="36188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56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over/>
      </p:transition>
    </mc:Choice>
    <mc:Fallback xmlns="">
      <p:transition advClick="0" advTm="3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9" t="11248"/>
          <a:stretch/>
        </p:blipFill>
        <p:spPr>
          <a:xfrm>
            <a:off x="1098360" y="43284"/>
            <a:ext cx="7012206" cy="6752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48449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t="6353" r="32366"/>
          <a:stretch/>
        </p:blipFill>
        <p:spPr>
          <a:xfrm>
            <a:off x="2164260" y="459905"/>
            <a:ext cx="4685624" cy="59851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061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237" r="2865" b="197"/>
          <a:stretch/>
        </p:blipFill>
        <p:spPr>
          <a:xfrm>
            <a:off x="0" y="0"/>
            <a:ext cx="9149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8"/>
          <a:stretch/>
        </p:blipFill>
        <p:spPr>
          <a:xfrm>
            <a:off x="454904" y="1077892"/>
            <a:ext cx="3370426" cy="4922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9" y="147440"/>
            <a:ext cx="4599432" cy="640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72" y="422923"/>
            <a:ext cx="4475988" cy="6272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" y="1542928"/>
            <a:ext cx="3599368" cy="362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561553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20809"/>
          <a:stretch/>
        </p:blipFill>
        <p:spPr>
          <a:xfrm>
            <a:off x="535656" y="440821"/>
            <a:ext cx="4458375" cy="491818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5" t="13015" r="9993" b="16510"/>
          <a:stretch/>
        </p:blipFill>
        <p:spPr>
          <a:xfrm>
            <a:off x="4766784" y="1888810"/>
            <a:ext cx="3944364" cy="4409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60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/>
          <a:stretch/>
        </p:blipFill>
        <p:spPr>
          <a:xfrm>
            <a:off x="4948818" y="738716"/>
            <a:ext cx="3922723" cy="5766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61232" r="17371"/>
          <a:stretch/>
        </p:blipFill>
        <p:spPr>
          <a:xfrm>
            <a:off x="345280" y="1966875"/>
            <a:ext cx="4446630" cy="348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414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14" y="270022"/>
            <a:ext cx="5760832" cy="3979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t="54406" r="70805" b="3609"/>
          <a:stretch/>
        </p:blipFill>
        <p:spPr>
          <a:xfrm>
            <a:off x="326152" y="3816018"/>
            <a:ext cx="1796336" cy="2656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8" t="8956" r="3138"/>
          <a:stretch/>
        </p:blipFill>
        <p:spPr>
          <a:xfrm>
            <a:off x="6590172" y="3816018"/>
            <a:ext cx="1931602" cy="2886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30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3" t="15673" r="28935" b="9770"/>
          <a:stretch/>
        </p:blipFill>
        <p:spPr>
          <a:xfrm>
            <a:off x="1920780" y="941453"/>
            <a:ext cx="5113066" cy="5409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7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54985" r="9805" b="4807"/>
          <a:stretch/>
        </p:blipFill>
        <p:spPr>
          <a:xfrm>
            <a:off x="103032" y="103032"/>
            <a:ext cx="4807548" cy="3734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95" y="3506938"/>
            <a:ext cx="4847605" cy="335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92878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11396" r="8801"/>
          <a:stretch/>
        </p:blipFill>
        <p:spPr>
          <a:xfrm>
            <a:off x="5232100" y="1149838"/>
            <a:ext cx="3392478" cy="4798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t="4658" r="11651" b="11304"/>
          <a:stretch/>
        </p:blipFill>
        <p:spPr>
          <a:xfrm>
            <a:off x="194784" y="573530"/>
            <a:ext cx="4398860" cy="5950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75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rlpool design template" id="{B0128F98-607F-47C4-A649-292B01FF2444}" vid="{FC96924F-4682-4782-BA1F-5BADBD07190F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480BBF-5CF3-42A1-972C-384415DA7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Whirlpool design slides</Template>
  <TotalTime>0</TotalTime>
  <Words>13</Words>
  <Application>Microsoft Office PowerPoint</Application>
  <PresentationFormat>On-screen Show (4:3)</PresentationFormat>
  <Paragraphs>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Whirlpool design template</vt:lpstr>
      <vt:lpstr>12th Man Recipient: H. Joseph Newton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2015-08-07T17:13:24Z</dcterms:created>
  <dcterms:modified xsi:type="dcterms:W3CDTF">2015-08-10T17:56:56Z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TC034606179991</vt:lpwstr>
  </property>
</Properties>
</file>